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04EF7-3327-4364-9F32-66EC03FD47B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93F1D51-427E-4CF3-B9DB-999852DBB087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/>
              </a:solidFill>
            </a:rPr>
            <a:t>Plani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Rajonal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hapësinor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Shkodër</a:t>
          </a:r>
          <a:r>
            <a:rPr lang="en-US" b="1" dirty="0" smtClean="0">
              <a:solidFill>
                <a:schemeClr val="accent6"/>
              </a:solidFill>
            </a:rPr>
            <a:t> – </a:t>
          </a:r>
          <a:r>
            <a:rPr lang="en-US" b="1" dirty="0" err="1" smtClean="0">
              <a:solidFill>
                <a:schemeClr val="accent6"/>
              </a:solidFill>
            </a:rPr>
            <a:t>Lezhë</a:t>
          </a:r>
          <a:r>
            <a:rPr lang="en-US" b="1" dirty="0" smtClean="0">
              <a:solidFill>
                <a:schemeClr val="accent6"/>
              </a:solidFill>
            </a:rPr>
            <a:t> </a:t>
          </a:r>
        </a:p>
        <a:p>
          <a:r>
            <a:rPr lang="en-US" i="1" dirty="0" smtClean="0">
              <a:solidFill>
                <a:schemeClr val="accent6"/>
              </a:solidFill>
            </a:rPr>
            <a:t>                                                2005-2020</a:t>
          </a:r>
          <a:endParaRPr lang="en-US" i="1" dirty="0">
            <a:solidFill>
              <a:schemeClr val="accent6"/>
            </a:solidFill>
          </a:endParaRPr>
        </a:p>
      </dgm:t>
    </dgm:pt>
    <dgm:pt modelId="{FEAF9142-404A-419C-AA00-6F7948EA3417}" type="parTrans" cxnId="{E86E60D5-9568-4B51-AEAE-E97D1D5147A8}">
      <dgm:prSet/>
      <dgm:spPr/>
      <dgm:t>
        <a:bodyPr/>
        <a:lstStyle/>
        <a:p>
          <a:endParaRPr lang="en-US"/>
        </a:p>
      </dgm:t>
    </dgm:pt>
    <dgm:pt modelId="{312CE939-8019-4A02-ABAF-A9B521D95ED7}" type="sibTrans" cxnId="{E86E60D5-9568-4B51-AEAE-E97D1D5147A8}">
      <dgm:prSet/>
      <dgm:spPr/>
      <dgm:t>
        <a:bodyPr/>
        <a:lstStyle/>
        <a:p>
          <a:endParaRPr lang="en-US"/>
        </a:p>
      </dgm:t>
    </dgm:pt>
    <dgm:pt modelId="{DEB3FC03-FCBF-4A3B-A733-6334A221FC2D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/>
              </a:solidFill>
            </a:rPr>
            <a:t>Masterplani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Gjirit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të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Drinit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endParaRPr lang="en-US" b="1" dirty="0">
            <a:solidFill>
              <a:schemeClr val="accent6"/>
            </a:solidFill>
          </a:endParaRPr>
        </a:p>
      </dgm:t>
    </dgm:pt>
    <dgm:pt modelId="{42B5B77C-B6B4-4F11-AA3D-321F395C78FE}" type="parTrans" cxnId="{CC85C716-04D5-44CE-9971-6DDE76681719}">
      <dgm:prSet/>
      <dgm:spPr/>
      <dgm:t>
        <a:bodyPr/>
        <a:lstStyle/>
        <a:p>
          <a:endParaRPr lang="en-US"/>
        </a:p>
      </dgm:t>
    </dgm:pt>
    <dgm:pt modelId="{EC2708EB-6D92-4BE3-B06E-7EFC15E2DE53}" type="sibTrans" cxnId="{CC85C716-04D5-44CE-9971-6DDE76681719}">
      <dgm:prSet/>
      <dgm:spPr/>
      <dgm:t>
        <a:bodyPr/>
        <a:lstStyle/>
        <a:p>
          <a:endParaRPr lang="en-US"/>
        </a:p>
      </dgm:t>
    </dgm:pt>
    <dgm:pt modelId="{63D8C20B-5B43-428D-9BF0-7BDA7E59ECB4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/>
              </a:solidFill>
            </a:rPr>
            <a:t>Koncepti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Zhvillimit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Rajonal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për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zhvillim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të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qëndrueshëm</a:t>
          </a:r>
          <a:r>
            <a:rPr lang="en-US" b="1" dirty="0" smtClean="0">
              <a:solidFill>
                <a:schemeClr val="accent6"/>
              </a:solidFill>
            </a:rPr>
            <a:t>                        </a:t>
          </a:r>
          <a:r>
            <a:rPr lang="en-US" i="1" dirty="0" smtClean="0">
              <a:solidFill>
                <a:schemeClr val="accent6"/>
              </a:solidFill>
            </a:rPr>
            <a:t>2010-2016</a:t>
          </a:r>
          <a:endParaRPr lang="en-US" i="1" dirty="0">
            <a:solidFill>
              <a:schemeClr val="accent6"/>
            </a:solidFill>
          </a:endParaRPr>
        </a:p>
      </dgm:t>
    </dgm:pt>
    <dgm:pt modelId="{2D2C812A-1749-4303-AD36-0AD4D76B4EC9}" type="parTrans" cxnId="{21362545-86B2-4EE8-B1E9-B93B037075EB}">
      <dgm:prSet/>
      <dgm:spPr/>
      <dgm:t>
        <a:bodyPr/>
        <a:lstStyle/>
        <a:p>
          <a:endParaRPr lang="en-US"/>
        </a:p>
      </dgm:t>
    </dgm:pt>
    <dgm:pt modelId="{3029E6BA-F13D-479D-BF9D-E1ADCDAFA60D}" type="sibTrans" cxnId="{21362545-86B2-4EE8-B1E9-B93B037075EB}">
      <dgm:prSet/>
      <dgm:spPr/>
      <dgm:t>
        <a:bodyPr/>
        <a:lstStyle/>
        <a:p>
          <a:endParaRPr lang="en-US"/>
        </a:p>
      </dgm:t>
    </dgm:pt>
    <dgm:pt modelId="{EE6345F0-A9D7-433F-B7B7-2EE9EE2D33FA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/>
              </a:solidFill>
            </a:rPr>
            <a:t>Strategjia</a:t>
          </a:r>
          <a:r>
            <a:rPr lang="en-US" b="1" dirty="0" smtClean="0">
              <a:solidFill>
                <a:schemeClr val="accent6"/>
              </a:solidFill>
            </a:rPr>
            <a:t> e </a:t>
          </a:r>
          <a:r>
            <a:rPr lang="en-US" b="1" dirty="0" err="1" smtClean="0">
              <a:solidFill>
                <a:schemeClr val="accent6"/>
              </a:solidFill>
            </a:rPr>
            <a:t>zhvillimit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të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Turizmit</a:t>
          </a:r>
          <a:r>
            <a:rPr lang="en-US" b="1" dirty="0" smtClean="0">
              <a:solidFill>
                <a:schemeClr val="accent6"/>
              </a:solidFill>
            </a:rPr>
            <a:t> </a:t>
          </a:r>
        </a:p>
        <a:p>
          <a:r>
            <a:rPr lang="en-US" b="1" dirty="0" smtClean="0">
              <a:solidFill>
                <a:schemeClr val="accent6"/>
              </a:solidFill>
            </a:rPr>
            <a:t>                                              </a:t>
          </a:r>
          <a:r>
            <a:rPr lang="en-US" b="0" i="1" dirty="0" smtClean="0">
              <a:solidFill>
                <a:schemeClr val="accent6"/>
              </a:solidFill>
            </a:rPr>
            <a:t>2010-2013</a:t>
          </a:r>
          <a:endParaRPr lang="en-US" b="0" i="1" dirty="0">
            <a:solidFill>
              <a:schemeClr val="accent6"/>
            </a:solidFill>
          </a:endParaRPr>
        </a:p>
      </dgm:t>
    </dgm:pt>
    <dgm:pt modelId="{84E5DD97-6182-429B-8D00-1BE4D9CA0021}" type="parTrans" cxnId="{AB025E08-F229-4737-A452-1026348EEC5C}">
      <dgm:prSet/>
      <dgm:spPr/>
      <dgm:t>
        <a:bodyPr/>
        <a:lstStyle/>
        <a:p>
          <a:endParaRPr lang="en-US"/>
        </a:p>
      </dgm:t>
    </dgm:pt>
    <dgm:pt modelId="{A81AD59D-6C4C-4219-B08D-820AD2CE2C16}" type="sibTrans" cxnId="{AB025E08-F229-4737-A452-1026348EEC5C}">
      <dgm:prSet/>
      <dgm:spPr/>
      <dgm:t>
        <a:bodyPr/>
        <a:lstStyle/>
        <a:p>
          <a:endParaRPr lang="en-US"/>
        </a:p>
      </dgm:t>
    </dgm:pt>
    <dgm:pt modelId="{B4D5B945-A9A9-4529-AE27-C0593D4357C9}">
      <dgm:prSet phldrT="[Text]"/>
      <dgm:spPr/>
      <dgm:t>
        <a:bodyPr/>
        <a:lstStyle/>
        <a:p>
          <a:r>
            <a:rPr lang="en-US" b="1" dirty="0" err="1" smtClean="0">
              <a:solidFill>
                <a:schemeClr val="accent6"/>
              </a:solidFill>
            </a:rPr>
            <a:t>Plani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Rajonal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i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Pyjeve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dhe</a:t>
          </a:r>
          <a:r>
            <a:rPr lang="en-US" b="1" dirty="0" smtClean="0">
              <a:solidFill>
                <a:schemeClr val="accent6"/>
              </a:solidFill>
            </a:rPr>
            <a:t> </a:t>
          </a:r>
          <a:r>
            <a:rPr lang="en-US" b="1" dirty="0" err="1" smtClean="0">
              <a:solidFill>
                <a:schemeClr val="accent6"/>
              </a:solidFill>
            </a:rPr>
            <a:t>Kullotave</a:t>
          </a:r>
          <a:r>
            <a:rPr lang="en-US" b="1" dirty="0" smtClean="0">
              <a:solidFill>
                <a:schemeClr val="accent6"/>
              </a:solidFill>
            </a:rPr>
            <a:t> </a:t>
          </a:r>
        </a:p>
        <a:p>
          <a:r>
            <a:rPr lang="en-US" b="1" dirty="0" smtClean="0">
              <a:solidFill>
                <a:schemeClr val="accent6"/>
              </a:solidFill>
            </a:rPr>
            <a:t>                                                  </a:t>
          </a:r>
          <a:r>
            <a:rPr lang="en-US" b="0" i="1" dirty="0" smtClean="0">
              <a:solidFill>
                <a:schemeClr val="accent6"/>
              </a:solidFill>
            </a:rPr>
            <a:t>2010-2013 </a:t>
          </a:r>
          <a:endParaRPr lang="en-US" b="0" i="1" dirty="0">
            <a:solidFill>
              <a:schemeClr val="accent6"/>
            </a:solidFill>
          </a:endParaRPr>
        </a:p>
      </dgm:t>
    </dgm:pt>
    <dgm:pt modelId="{507F0232-47D7-4D3D-B85B-C2EE8F42308C}" type="parTrans" cxnId="{AFC92DEA-1C8E-4FC3-A009-737FEDE702D4}">
      <dgm:prSet/>
      <dgm:spPr/>
      <dgm:t>
        <a:bodyPr/>
        <a:lstStyle/>
        <a:p>
          <a:endParaRPr lang="en-US"/>
        </a:p>
      </dgm:t>
    </dgm:pt>
    <dgm:pt modelId="{9B3B22FF-75B3-4A2A-8520-2E08AAF4BF57}" type="sibTrans" cxnId="{AFC92DEA-1C8E-4FC3-A009-737FEDE702D4}">
      <dgm:prSet/>
      <dgm:spPr/>
      <dgm:t>
        <a:bodyPr/>
        <a:lstStyle/>
        <a:p>
          <a:endParaRPr lang="en-US"/>
        </a:p>
      </dgm:t>
    </dgm:pt>
    <dgm:pt modelId="{7EB8E825-2CCF-448B-8F38-0BEBE766889E}" type="pres">
      <dgm:prSet presAssocID="{27904EF7-3327-4364-9F32-66EC03FD47B3}" presName="linearFlow" presStyleCnt="0">
        <dgm:presLayoutVars>
          <dgm:dir/>
          <dgm:resizeHandles val="exact"/>
        </dgm:presLayoutVars>
      </dgm:prSet>
      <dgm:spPr/>
    </dgm:pt>
    <dgm:pt modelId="{CCAA0F60-9F76-468F-846C-DEE29F14ECF6}" type="pres">
      <dgm:prSet presAssocID="{E93F1D51-427E-4CF3-B9DB-999852DBB087}" presName="composite" presStyleCnt="0"/>
      <dgm:spPr/>
    </dgm:pt>
    <dgm:pt modelId="{0FB0C973-20D5-4305-A8BA-C63B4C0E909A}" type="pres">
      <dgm:prSet presAssocID="{E93F1D51-427E-4CF3-B9DB-999852DBB087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673E199-3447-4D85-A6CB-1B0606C7F8A0}" type="pres">
      <dgm:prSet presAssocID="{E93F1D51-427E-4CF3-B9DB-999852DBB08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q-AL"/>
        </a:p>
      </dgm:t>
    </dgm:pt>
    <dgm:pt modelId="{2B2A4D4C-8BB3-4CF0-AE47-2235014DE554}" type="pres">
      <dgm:prSet presAssocID="{312CE939-8019-4A02-ABAF-A9B521D95ED7}" presName="spacing" presStyleCnt="0"/>
      <dgm:spPr/>
    </dgm:pt>
    <dgm:pt modelId="{91EA4D62-0584-46D4-BDB2-84ED6C68FE4C}" type="pres">
      <dgm:prSet presAssocID="{DEB3FC03-FCBF-4A3B-A733-6334A221FC2D}" presName="composite" presStyleCnt="0"/>
      <dgm:spPr/>
    </dgm:pt>
    <dgm:pt modelId="{522F0A62-7CBB-4CBC-B787-54F9C1B1FAC4}" type="pres">
      <dgm:prSet presAssocID="{DEB3FC03-FCBF-4A3B-A733-6334A221FC2D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8EF5907-CACC-4880-865E-A092AC83EAA1}" type="pres">
      <dgm:prSet presAssocID="{DEB3FC03-FCBF-4A3B-A733-6334A221FC2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9088D-CD7D-4F51-B90D-2CE413BE206D}" type="pres">
      <dgm:prSet presAssocID="{EC2708EB-6D92-4BE3-B06E-7EFC15E2DE53}" presName="spacing" presStyleCnt="0"/>
      <dgm:spPr/>
    </dgm:pt>
    <dgm:pt modelId="{129FF3ED-6064-46C8-A696-3B0B16BAF07A}" type="pres">
      <dgm:prSet presAssocID="{63D8C20B-5B43-428D-9BF0-7BDA7E59ECB4}" presName="composite" presStyleCnt="0"/>
      <dgm:spPr/>
    </dgm:pt>
    <dgm:pt modelId="{707CDF2B-54A2-4CF4-8968-FB6444DC04C2}" type="pres">
      <dgm:prSet presAssocID="{63D8C20B-5B43-428D-9BF0-7BDA7E59ECB4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6BFA05A-3868-4730-A75F-A7C76B7C9726}" type="pres">
      <dgm:prSet presAssocID="{63D8C20B-5B43-428D-9BF0-7BDA7E59ECB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9D525-872F-4B55-A37E-CE3502C2E552}" type="pres">
      <dgm:prSet presAssocID="{3029E6BA-F13D-479D-BF9D-E1ADCDAFA60D}" presName="spacing" presStyleCnt="0"/>
      <dgm:spPr/>
    </dgm:pt>
    <dgm:pt modelId="{94454994-2350-4C48-A805-83A1278442A3}" type="pres">
      <dgm:prSet presAssocID="{EE6345F0-A9D7-433F-B7B7-2EE9EE2D33FA}" presName="composite" presStyleCnt="0"/>
      <dgm:spPr/>
    </dgm:pt>
    <dgm:pt modelId="{A351F396-B184-457B-8743-65B951EBC54F}" type="pres">
      <dgm:prSet presAssocID="{EE6345F0-A9D7-433F-B7B7-2EE9EE2D33FA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7EF69B10-2B78-4485-BAF8-925365C9EB78}" type="pres">
      <dgm:prSet presAssocID="{EE6345F0-A9D7-433F-B7B7-2EE9EE2D33F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D8D70-517F-4F6B-9560-EDAB76247C4A}" type="pres">
      <dgm:prSet presAssocID="{A81AD59D-6C4C-4219-B08D-820AD2CE2C16}" presName="spacing" presStyleCnt="0"/>
      <dgm:spPr/>
    </dgm:pt>
    <dgm:pt modelId="{DEE5211B-FA3E-4411-AB55-39EE2D7DFC7D}" type="pres">
      <dgm:prSet presAssocID="{B4D5B945-A9A9-4529-AE27-C0593D4357C9}" presName="composite" presStyleCnt="0"/>
      <dgm:spPr/>
    </dgm:pt>
    <dgm:pt modelId="{1C029BEA-7B94-47B9-AF92-98DCA16B4A20}" type="pres">
      <dgm:prSet presAssocID="{B4D5B945-A9A9-4529-AE27-C0593D4357C9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7338C4D3-4B94-4F2B-85C3-210D508C25D8}" type="pres">
      <dgm:prSet presAssocID="{B4D5B945-A9A9-4529-AE27-C0593D4357C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9EF883-41AF-4631-9E96-F01C01A85B36}" type="presOf" srcId="{DEB3FC03-FCBF-4A3B-A733-6334A221FC2D}" destId="{38EF5907-CACC-4880-865E-A092AC83EAA1}" srcOrd="0" destOrd="0" presId="urn:microsoft.com/office/officeart/2005/8/layout/vList3"/>
    <dgm:cxn modelId="{CC85C716-04D5-44CE-9971-6DDE76681719}" srcId="{27904EF7-3327-4364-9F32-66EC03FD47B3}" destId="{DEB3FC03-FCBF-4A3B-A733-6334A221FC2D}" srcOrd="1" destOrd="0" parTransId="{42B5B77C-B6B4-4F11-AA3D-321F395C78FE}" sibTransId="{EC2708EB-6D92-4BE3-B06E-7EFC15E2DE53}"/>
    <dgm:cxn modelId="{910DAE8A-44E3-4942-8640-F98B60E094F1}" type="presOf" srcId="{E93F1D51-427E-4CF3-B9DB-999852DBB087}" destId="{E673E199-3447-4D85-A6CB-1B0606C7F8A0}" srcOrd="0" destOrd="0" presId="urn:microsoft.com/office/officeart/2005/8/layout/vList3"/>
    <dgm:cxn modelId="{A033B4B7-B33C-4645-BBC1-5D7D3090E265}" type="presOf" srcId="{27904EF7-3327-4364-9F32-66EC03FD47B3}" destId="{7EB8E825-2CCF-448B-8F38-0BEBE766889E}" srcOrd="0" destOrd="0" presId="urn:microsoft.com/office/officeart/2005/8/layout/vList3"/>
    <dgm:cxn modelId="{AFC92DEA-1C8E-4FC3-A009-737FEDE702D4}" srcId="{27904EF7-3327-4364-9F32-66EC03FD47B3}" destId="{B4D5B945-A9A9-4529-AE27-C0593D4357C9}" srcOrd="4" destOrd="0" parTransId="{507F0232-47D7-4D3D-B85B-C2EE8F42308C}" sibTransId="{9B3B22FF-75B3-4A2A-8520-2E08AAF4BF57}"/>
    <dgm:cxn modelId="{21362545-86B2-4EE8-B1E9-B93B037075EB}" srcId="{27904EF7-3327-4364-9F32-66EC03FD47B3}" destId="{63D8C20B-5B43-428D-9BF0-7BDA7E59ECB4}" srcOrd="2" destOrd="0" parTransId="{2D2C812A-1749-4303-AD36-0AD4D76B4EC9}" sibTransId="{3029E6BA-F13D-479D-BF9D-E1ADCDAFA60D}"/>
    <dgm:cxn modelId="{E86E60D5-9568-4B51-AEAE-E97D1D5147A8}" srcId="{27904EF7-3327-4364-9F32-66EC03FD47B3}" destId="{E93F1D51-427E-4CF3-B9DB-999852DBB087}" srcOrd="0" destOrd="0" parTransId="{FEAF9142-404A-419C-AA00-6F7948EA3417}" sibTransId="{312CE939-8019-4A02-ABAF-A9B521D95ED7}"/>
    <dgm:cxn modelId="{1ED1BE23-1149-4954-A4CE-67A7DAE24D69}" type="presOf" srcId="{63D8C20B-5B43-428D-9BF0-7BDA7E59ECB4}" destId="{B6BFA05A-3868-4730-A75F-A7C76B7C9726}" srcOrd="0" destOrd="0" presId="urn:microsoft.com/office/officeart/2005/8/layout/vList3"/>
    <dgm:cxn modelId="{7C2495FB-F438-4BDF-9DB7-D5B397446066}" type="presOf" srcId="{B4D5B945-A9A9-4529-AE27-C0593D4357C9}" destId="{7338C4D3-4B94-4F2B-85C3-210D508C25D8}" srcOrd="0" destOrd="0" presId="urn:microsoft.com/office/officeart/2005/8/layout/vList3"/>
    <dgm:cxn modelId="{AB025E08-F229-4737-A452-1026348EEC5C}" srcId="{27904EF7-3327-4364-9F32-66EC03FD47B3}" destId="{EE6345F0-A9D7-433F-B7B7-2EE9EE2D33FA}" srcOrd="3" destOrd="0" parTransId="{84E5DD97-6182-429B-8D00-1BE4D9CA0021}" sibTransId="{A81AD59D-6C4C-4219-B08D-820AD2CE2C16}"/>
    <dgm:cxn modelId="{27FD1EB1-A0A4-45EE-BEA6-DE738D8165A7}" type="presOf" srcId="{EE6345F0-A9D7-433F-B7B7-2EE9EE2D33FA}" destId="{7EF69B10-2B78-4485-BAF8-925365C9EB78}" srcOrd="0" destOrd="0" presId="urn:microsoft.com/office/officeart/2005/8/layout/vList3"/>
    <dgm:cxn modelId="{FD6DF0CC-3484-486A-AEEC-654032992356}" type="presParOf" srcId="{7EB8E825-2CCF-448B-8F38-0BEBE766889E}" destId="{CCAA0F60-9F76-468F-846C-DEE29F14ECF6}" srcOrd="0" destOrd="0" presId="urn:microsoft.com/office/officeart/2005/8/layout/vList3"/>
    <dgm:cxn modelId="{DCBB2E4B-03DD-45D9-AB45-320F724A7DE1}" type="presParOf" srcId="{CCAA0F60-9F76-468F-846C-DEE29F14ECF6}" destId="{0FB0C973-20D5-4305-A8BA-C63B4C0E909A}" srcOrd="0" destOrd="0" presId="urn:microsoft.com/office/officeart/2005/8/layout/vList3"/>
    <dgm:cxn modelId="{6A7DAA37-C6A1-454B-AD12-CE7C02C7F610}" type="presParOf" srcId="{CCAA0F60-9F76-468F-846C-DEE29F14ECF6}" destId="{E673E199-3447-4D85-A6CB-1B0606C7F8A0}" srcOrd="1" destOrd="0" presId="urn:microsoft.com/office/officeart/2005/8/layout/vList3"/>
    <dgm:cxn modelId="{D3CCB421-A1C7-44D6-AF0A-CDA9E3BC1157}" type="presParOf" srcId="{7EB8E825-2CCF-448B-8F38-0BEBE766889E}" destId="{2B2A4D4C-8BB3-4CF0-AE47-2235014DE554}" srcOrd="1" destOrd="0" presId="urn:microsoft.com/office/officeart/2005/8/layout/vList3"/>
    <dgm:cxn modelId="{F9DC22D1-64B3-440F-A449-9B38860BFE64}" type="presParOf" srcId="{7EB8E825-2CCF-448B-8F38-0BEBE766889E}" destId="{91EA4D62-0584-46D4-BDB2-84ED6C68FE4C}" srcOrd="2" destOrd="0" presId="urn:microsoft.com/office/officeart/2005/8/layout/vList3"/>
    <dgm:cxn modelId="{C6C3D55B-E0D8-4B0F-88B9-A4D2907F2359}" type="presParOf" srcId="{91EA4D62-0584-46D4-BDB2-84ED6C68FE4C}" destId="{522F0A62-7CBB-4CBC-B787-54F9C1B1FAC4}" srcOrd="0" destOrd="0" presId="urn:microsoft.com/office/officeart/2005/8/layout/vList3"/>
    <dgm:cxn modelId="{52E6756C-E148-43B2-A982-F6E8ACB04D74}" type="presParOf" srcId="{91EA4D62-0584-46D4-BDB2-84ED6C68FE4C}" destId="{38EF5907-CACC-4880-865E-A092AC83EAA1}" srcOrd="1" destOrd="0" presId="urn:microsoft.com/office/officeart/2005/8/layout/vList3"/>
    <dgm:cxn modelId="{3D185A69-07B6-48AB-802E-79DB7A196373}" type="presParOf" srcId="{7EB8E825-2CCF-448B-8F38-0BEBE766889E}" destId="{7AE9088D-CD7D-4F51-B90D-2CE413BE206D}" srcOrd="3" destOrd="0" presId="urn:microsoft.com/office/officeart/2005/8/layout/vList3"/>
    <dgm:cxn modelId="{766EF119-9CC8-49F4-8AC1-2269AA283916}" type="presParOf" srcId="{7EB8E825-2CCF-448B-8F38-0BEBE766889E}" destId="{129FF3ED-6064-46C8-A696-3B0B16BAF07A}" srcOrd="4" destOrd="0" presId="urn:microsoft.com/office/officeart/2005/8/layout/vList3"/>
    <dgm:cxn modelId="{16AA6097-0CAF-423D-9CAC-2B1CD3776957}" type="presParOf" srcId="{129FF3ED-6064-46C8-A696-3B0B16BAF07A}" destId="{707CDF2B-54A2-4CF4-8968-FB6444DC04C2}" srcOrd="0" destOrd="0" presId="urn:microsoft.com/office/officeart/2005/8/layout/vList3"/>
    <dgm:cxn modelId="{5066F660-25A5-4F7C-94CE-A9AAE461FA15}" type="presParOf" srcId="{129FF3ED-6064-46C8-A696-3B0B16BAF07A}" destId="{B6BFA05A-3868-4730-A75F-A7C76B7C9726}" srcOrd="1" destOrd="0" presId="urn:microsoft.com/office/officeart/2005/8/layout/vList3"/>
    <dgm:cxn modelId="{37CA9944-D9B1-4617-AD3A-095515E9DBC2}" type="presParOf" srcId="{7EB8E825-2CCF-448B-8F38-0BEBE766889E}" destId="{B029D525-872F-4B55-A37E-CE3502C2E552}" srcOrd="5" destOrd="0" presId="urn:microsoft.com/office/officeart/2005/8/layout/vList3"/>
    <dgm:cxn modelId="{2578BEBB-958E-48FF-9F49-7712109262D9}" type="presParOf" srcId="{7EB8E825-2CCF-448B-8F38-0BEBE766889E}" destId="{94454994-2350-4C48-A805-83A1278442A3}" srcOrd="6" destOrd="0" presId="urn:microsoft.com/office/officeart/2005/8/layout/vList3"/>
    <dgm:cxn modelId="{959BFC5F-23F0-4A1C-8CCD-0C639B514D8B}" type="presParOf" srcId="{94454994-2350-4C48-A805-83A1278442A3}" destId="{A351F396-B184-457B-8743-65B951EBC54F}" srcOrd="0" destOrd="0" presId="urn:microsoft.com/office/officeart/2005/8/layout/vList3"/>
    <dgm:cxn modelId="{B2AFBC39-29CD-498F-BC7E-D8426FFE1AE5}" type="presParOf" srcId="{94454994-2350-4C48-A805-83A1278442A3}" destId="{7EF69B10-2B78-4485-BAF8-925365C9EB78}" srcOrd="1" destOrd="0" presId="urn:microsoft.com/office/officeart/2005/8/layout/vList3"/>
    <dgm:cxn modelId="{1A53335F-923C-4220-8C59-E1AE95468E03}" type="presParOf" srcId="{7EB8E825-2CCF-448B-8F38-0BEBE766889E}" destId="{E79D8D70-517F-4F6B-9560-EDAB76247C4A}" srcOrd="7" destOrd="0" presId="urn:microsoft.com/office/officeart/2005/8/layout/vList3"/>
    <dgm:cxn modelId="{9F0C2625-E4F6-489D-AB5E-8A3474C98310}" type="presParOf" srcId="{7EB8E825-2CCF-448B-8F38-0BEBE766889E}" destId="{DEE5211B-FA3E-4411-AB55-39EE2D7DFC7D}" srcOrd="8" destOrd="0" presId="urn:microsoft.com/office/officeart/2005/8/layout/vList3"/>
    <dgm:cxn modelId="{0373AE62-B3E8-4B68-B0C6-51C768EBD594}" type="presParOf" srcId="{DEE5211B-FA3E-4411-AB55-39EE2D7DFC7D}" destId="{1C029BEA-7B94-47B9-AF92-98DCA16B4A20}" srcOrd="0" destOrd="0" presId="urn:microsoft.com/office/officeart/2005/8/layout/vList3"/>
    <dgm:cxn modelId="{DFC1432B-C912-4234-A126-A30CB3767BE4}" type="presParOf" srcId="{DEE5211B-FA3E-4411-AB55-39EE2D7DFC7D}" destId="{7338C4D3-4B94-4F2B-85C3-210D508C25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73E199-3447-4D85-A6CB-1B0606C7F8A0}">
      <dsp:nvSpPr>
        <dsp:cNvPr id="0" name=""/>
        <dsp:cNvSpPr/>
      </dsp:nvSpPr>
      <dsp:spPr>
        <a:xfrm rot="10800000">
          <a:off x="1644712" y="4181"/>
          <a:ext cx="5554697" cy="9823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0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accent6"/>
              </a:solidFill>
            </a:rPr>
            <a:t>Plani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Rajonal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hapësinor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Shkodër</a:t>
          </a:r>
          <a:r>
            <a:rPr lang="en-US" sz="2200" b="1" kern="1200" dirty="0" smtClean="0">
              <a:solidFill>
                <a:schemeClr val="accent6"/>
              </a:solidFill>
            </a:rPr>
            <a:t> – </a:t>
          </a:r>
          <a:r>
            <a:rPr lang="en-US" sz="2200" b="1" kern="1200" dirty="0" err="1" smtClean="0">
              <a:solidFill>
                <a:schemeClr val="accent6"/>
              </a:solidFill>
            </a:rPr>
            <a:t>Lezhë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>
              <a:solidFill>
                <a:schemeClr val="accent6"/>
              </a:solidFill>
            </a:rPr>
            <a:t>                                                2005-2020</a:t>
          </a:r>
          <a:endParaRPr lang="en-US" sz="2200" i="1" kern="1200" dirty="0">
            <a:solidFill>
              <a:schemeClr val="accent6"/>
            </a:solidFill>
          </a:endParaRPr>
        </a:p>
      </dsp:txBody>
      <dsp:txXfrm rot="10800000">
        <a:off x="1644712" y="4181"/>
        <a:ext cx="5554697" cy="982386"/>
      </dsp:txXfrm>
    </dsp:sp>
    <dsp:sp modelId="{0FB0C973-20D5-4305-A8BA-C63B4C0E909A}">
      <dsp:nvSpPr>
        <dsp:cNvPr id="0" name=""/>
        <dsp:cNvSpPr/>
      </dsp:nvSpPr>
      <dsp:spPr>
        <a:xfrm>
          <a:off x="1153518" y="4181"/>
          <a:ext cx="982386" cy="9823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F5907-CACC-4880-865E-A092AC83EAA1}">
      <dsp:nvSpPr>
        <dsp:cNvPr id="0" name=""/>
        <dsp:cNvSpPr/>
      </dsp:nvSpPr>
      <dsp:spPr>
        <a:xfrm rot="10800000">
          <a:off x="1644712" y="1279818"/>
          <a:ext cx="5554697" cy="9823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0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accent6"/>
              </a:solidFill>
            </a:rPr>
            <a:t>Masterplani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Gjirit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të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Drinit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endParaRPr lang="en-US" sz="2200" b="1" kern="1200" dirty="0">
            <a:solidFill>
              <a:schemeClr val="accent6"/>
            </a:solidFill>
          </a:endParaRPr>
        </a:p>
      </dsp:txBody>
      <dsp:txXfrm rot="10800000">
        <a:off x="1644712" y="1279818"/>
        <a:ext cx="5554697" cy="982386"/>
      </dsp:txXfrm>
    </dsp:sp>
    <dsp:sp modelId="{522F0A62-7CBB-4CBC-B787-54F9C1B1FAC4}">
      <dsp:nvSpPr>
        <dsp:cNvPr id="0" name=""/>
        <dsp:cNvSpPr/>
      </dsp:nvSpPr>
      <dsp:spPr>
        <a:xfrm>
          <a:off x="1153518" y="1279818"/>
          <a:ext cx="982386" cy="9823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FA05A-3868-4730-A75F-A7C76B7C9726}">
      <dsp:nvSpPr>
        <dsp:cNvPr id="0" name=""/>
        <dsp:cNvSpPr/>
      </dsp:nvSpPr>
      <dsp:spPr>
        <a:xfrm rot="10800000">
          <a:off x="1644712" y="2555454"/>
          <a:ext cx="5554697" cy="9823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0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accent6"/>
              </a:solidFill>
            </a:rPr>
            <a:t>Koncepti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Zhvillimit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Rajonal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për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zhvillim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të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qëndrueshëm</a:t>
          </a:r>
          <a:r>
            <a:rPr lang="en-US" sz="2200" b="1" kern="1200" dirty="0" smtClean="0">
              <a:solidFill>
                <a:schemeClr val="accent6"/>
              </a:solidFill>
            </a:rPr>
            <a:t>                        </a:t>
          </a:r>
          <a:r>
            <a:rPr lang="en-US" sz="2200" i="1" kern="1200" dirty="0" smtClean="0">
              <a:solidFill>
                <a:schemeClr val="accent6"/>
              </a:solidFill>
            </a:rPr>
            <a:t>2010-2016</a:t>
          </a:r>
          <a:endParaRPr lang="en-US" sz="2200" i="1" kern="1200" dirty="0">
            <a:solidFill>
              <a:schemeClr val="accent6"/>
            </a:solidFill>
          </a:endParaRPr>
        </a:p>
      </dsp:txBody>
      <dsp:txXfrm rot="10800000">
        <a:off x="1644712" y="2555454"/>
        <a:ext cx="5554697" cy="982386"/>
      </dsp:txXfrm>
    </dsp:sp>
    <dsp:sp modelId="{707CDF2B-54A2-4CF4-8968-FB6444DC04C2}">
      <dsp:nvSpPr>
        <dsp:cNvPr id="0" name=""/>
        <dsp:cNvSpPr/>
      </dsp:nvSpPr>
      <dsp:spPr>
        <a:xfrm>
          <a:off x="1153518" y="2555454"/>
          <a:ext cx="982386" cy="9823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69B10-2B78-4485-BAF8-925365C9EB78}">
      <dsp:nvSpPr>
        <dsp:cNvPr id="0" name=""/>
        <dsp:cNvSpPr/>
      </dsp:nvSpPr>
      <dsp:spPr>
        <a:xfrm rot="10800000">
          <a:off x="1644712" y="3831091"/>
          <a:ext cx="5554697" cy="9823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0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accent6"/>
              </a:solidFill>
            </a:rPr>
            <a:t>Strategjia</a:t>
          </a:r>
          <a:r>
            <a:rPr lang="en-US" sz="2200" b="1" kern="1200" dirty="0" smtClean="0">
              <a:solidFill>
                <a:schemeClr val="accent6"/>
              </a:solidFill>
            </a:rPr>
            <a:t> e </a:t>
          </a:r>
          <a:r>
            <a:rPr lang="en-US" sz="2200" b="1" kern="1200" dirty="0" err="1" smtClean="0">
              <a:solidFill>
                <a:schemeClr val="accent6"/>
              </a:solidFill>
            </a:rPr>
            <a:t>zhvillimit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të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Turizmit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accent6"/>
              </a:solidFill>
            </a:rPr>
            <a:t>                                              </a:t>
          </a:r>
          <a:r>
            <a:rPr lang="en-US" sz="2200" b="0" i="1" kern="1200" dirty="0" smtClean="0">
              <a:solidFill>
                <a:schemeClr val="accent6"/>
              </a:solidFill>
            </a:rPr>
            <a:t>2010-2013</a:t>
          </a:r>
          <a:endParaRPr lang="en-US" sz="2200" b="0" i="1" kern="1200" dirty="0">
            <a:solidFill>
              <a:schemeClr val="accent6"/>
            </a:solidFill>
          </a:endParaRPr>
        </a:p>
      </dsp:txBody>
      <dsp:txXfrm rot="10800000">
        <a:off x="1644712" y="3831091"/>
        <a:ext cx="5554697" cy="982386"/>
      </dsp:txXfrm>
    </dsp:sp>
    <dsp:sp modelId="{A351F396-B184-457B-8743-65B951EBC54F}">
      <dsp:nvSpPr>
        <dsp:cNvPr id="0" name=""/>
        <dsp:cNvSpPr/>
      </dsp:nvSpPr>
      <dsp:spPr>
        <a:xfrm>
          <a:off x="1153518" y="3831091"/>
          <a:ext cx="982386" cy="9823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8C4D3-4B94-4F2B-85C3-210D508C25D8}">
      <dsp:nvSpPr>
        <dsp:cNvPr id="0" name=""/>
        <dsp:cNvSpPr/>
      </dsp:nvSpPr>
      <dsp:spPr>
        <a:xfrm rot="10800000">
          <a:off x="1644712" y="5106727"/>
          <a:ext cx="5554697" cy="9823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0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accent6"/>
              </a:solidFill>
            </a:rPr>
            <a:t>Plani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Rajonal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i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Pyjeve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dhe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  <a:r>
            <a:rPr lang="en-US" sz="2200" b="1" kern="1200" dirty="0" err="1" smtClean="0">
              <a:solidFill>
                <a:schemeClr val="accent6"/>
              </a:solidFill>
            </a:rPr>
            <a:t>Kullotave</a:t>
          </a:r>
          <a:r>
            <a:rPr lang="en-US" sz="2200" b="1" kern="1200" dirty="0" smtClean="0">
              <a:solidFill>
                <a:schemeClr val="accent6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accent6"/>
              </a:solidFill>
            </a:rPr>
            <a:t>                                                  </a:t>
          </a:r>
          <a:r>
            <a:rPr lang="en-US" sz="2200" b="0" i="1" kern="1200" dirty="0" smtClean="0">
              <a:solidFill>
                <a:schemeClr val="accent6"/>
              </a:solidFill>
            </a:rPr>
            <a:t>2010-2013 </a:t>
          </a:r>
          <a:endParaRPr lang="en-US" sz="2200" b="0" i="1" kern="1200" dirty="0">
            <a:solidFill>
              <a:schemeClr val="accent6"/>
            </a:solidFill>
          </a:endParaRPr>
        </a:p>
      </dsp:txBody>
      <dsp:txXfrm rot="10800000">
        <a:off x="1644712" y="5106727"/>
        <a:ext cx="5554697" cy="982386"/>
      </dsp:txXfrm>
    </dsp:sp>
    <dsp:sp modelId="{1C029BEA-7B94-47B9-AF92-98DCA16B4A20}">
      <dsp:nvSpPr>
        <dsp:cNvPr id="0" name=""/>
        <dsp:cNvSpPr/>
      </dsp:nvSpPr>
      <dsp:spPr>
        <a:xfrm>
          <a:off x="1153518" y="5106727"/>
          <a:ext cx="982386" cy="98238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8E26-2434-446A-8586-704CBAF93338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2707-1A6E-4F3B-BEE8-415F2609F8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416824" cy="692150"/>
          </a:xfrm>
          <a:solidFill>
            <a:srgbClr val="0066FF"/>
          </a:solidFill>
          <a:ln w="57150" cmpd="thickThin">
            <a:solidFill>
              <a:srgbClr val="0066FF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000" b="1" dirty="0" smtClean="0">
                <a:solidFill>
                  <a:schemeClr val="bg1">
                    <a:lumMod val="95000"/>
                  </a:schemeClr>
                </a:solidFill>
              </a:rPr>
              <a:t>Dokumenta Strategjikë për Zhvillim të qëndrueshëm të Rajonit</a:t>
            </a:r>
            <a:endParaRPr lang="it-IT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51520" y="764704"/>
          <a:ext cx="8352928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Dokumenta Strategjikë për Zhvillim të qëndrueshëm të Rajonit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 Strategjikë për Zhvillim të qëndrueshëm të Rajonit</dc:title>
  <dc:creator>Jak</dc:creator>
  <cp:lastModifiedBy>Jak</cp:lastModifiedBy>
  <cp:revision>2</cp:revision>
  <dcterms:created xsi:type="dcterms:W3CDTF">2012-09-12T09:34:50Z</dcterms:created>
  <dcterms:modified xsi:type="dcterms:W3CDTF">2012-09-12T09:36:29Z</dcterms:modified>
</cp:coreProperties>
</file>